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1061" r:id="rId3"/>
    <p:sldId id="1059" r:id="rId4"/>
    <p:sldId id="939" r:id="rId5"/>
    <p:sldId id="986" r:id="rId6"/>
    <p:sldId id="987" r:id="rId7"/>
    <p:sldId id="977" r:id="rId8"/>
    <p:sldId id="988" r:id="rId9"/>
    <p:sldId id="989" r:id="rId10"/>
    <p:sldId id="990" r:id="rId11"/>
    <p:sldId id="1060" r:id="rId12"/>
    <p:sldId id="992" r:id="rId13"/>
    <p:sldId id="993" r:id="rId14"/>
    <p:sldId id="994" r:id="rId15"/>
    <p:sldId id="995" r:id="rId16"/>
    <p:sldId id="996" r:id="rId17"/>
    <p:sldId id="1063" r:id="rId18"/>
    <p:sldId id="1065" r:id="rId19"/>
    <p:sldId id="1064" r:id="rId20"/>
    <p:sldId id="1062" r:id="rId21"/>
    <p:sldId id="97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74"/>
  </p:normalViewPr>
  <p:slideViewPr>
    <p:cSldViewPr snapToGrid="0">
      <p:cViewPr varScale="1">
        <p:scale>
          <a:sx n="131" d="100"/>
          <a:sy n="131" d="100"/>
        </p:scale>
        <p:origin x="184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36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33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32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vMo9vlkJ3p4" TargetMode="Externa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5.jpeg"/><Relationship Id="rId4" Type="http://schemas.openxmlformats.org/officeDocument/2006/relationships/image" Target="../media/image2.png"/><Relationship Id="rId9" Type="http://schemas.openxmlformats.org/officeDocument/2006/relationships/hyperlink" Target="http://aurellem.org/society-of-mind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en.wikipedia.org/wiki/Nobel_Prize_in_Physi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11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From Biology to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385" y="3709372"/>
            <a:ext cx="2431915" cy="11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746" y="1007867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170247-0387-3B4E-9C9D-3BDA4FED5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12" r="18246"/>
          <a:stretch/>
        </p:blipFill>
        <p:spPr>
          <a:xfrm>
            <a:off x="559547" y="1021973"/>
            <a:ext cx="2480554" cy="3843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948" y="1017725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971" r="50682" b="971"/>
          <a:stretch/>
        </p:blipFill>
        <p:spPr>
          <a:xfrm>
            <a:off x="5666386" y="3960535"/>
            <a:ext cx="880329" cy="10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61" b="20230"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</a:t>
            </a:r>
            <a:r>
              <a:rPr lang="en-TW"/>
              <a:t>, Writer, Mediator</a:t>
            </a:r>
            <a:endParaRPr lang="en-TW" dirty="0"/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Does Science Work?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</TotalTime>
  <Words>546</Words>
  <Application>Microsoft Macintosh PowerPoint</Application>
  <PresentationFormat>On-screen Show (16:9)</PresentationFormat>
  <Paragraphs>75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超越学科界限的认知基础 Transdisciplinary Cognitive Foundation  Complex Systems: From Biology to Society Week 3</vt:lpstr>
      <vt:lpstr>Please just WATCH,  while asking yourself the following question: Why matter rarely stay in liquid form, compared to solids and gases?</vt:lpstr>
      <vt:lpstr>Glossary</vt:lpstr>
      <vt:lpstr>From Biology to Society of Mind</vt:lpstr>
      <vt:lpstr>The Pursuit of a Unified Representation</vt:lpstr>
      <vt:lpstr>Computable Logic and Types of “Birds”</vt:lpstr>
      <vt:lpstr>How Does Science Work?</vt:lpstr>
      <vt:lpstr>Biological Iterations and Branching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 is Universality?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612</cp:revision>
  <dcterms:modified xsi:type="dcterms:W3CDTF">2020-09-28T07:53:57Z</dcterms:modified>
</cp:coreProperties>
</file>